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8A337-8CC6-4B12-BE49-AA7CAD963988}" type="datetimeFigureOut">
              <a:rPr lang="zh-TW" altLang="en-US" smtClean="0"/>
              <a:t>2013/4/18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34257-D81B-46D4-93EB-02A826B1A77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6422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8A337-8CC6-4B12-BE49-AA7CAD963988}" type="datetimeFigureOut">
              <a:rPr lang="zh-TW" altLang="en-US" smtClean="0"/>
              <a:t>2013/4/18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34257-D81B-46D4-93EB-02A826B1A77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2105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8A337-8CC6-4B12-BE49-AA7CAD963988}" type="datetimeFigureOut">
              <a:rPr lang="zh-TW" altLang="en-US" smtClean="0"/>
              <a:t>2013/4/18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34257-D81B-46D4-93EB-02A826B1A77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4519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8A337-8CC6-4B12-BE49-AA7CAD963988}" type="datetimeFigureOut">
              <a:rPr lang="zh-TW" altLang="en-US" smtClean="0"/>
              <a:t>2013/4/18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34257-D81B-46D4-93EB-02A826B1A77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6241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8A337-8CC6-4B12-BE49-AA7CAD963988}" type="datetimeFigureOut">
              <a:rPr lang="zh-TW" altLang="en-US" smtClean="0"/>
              <a:t>2013/4/18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34257-D81B-46D4-93EB-02A826B1A77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1765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8A337-8CC6-4B12-BE49-AA7CAD963988}" type="datetimeFigureOut">
              <a:rPr lang="zh-TW" altLang="en-US" smtClean="0"/>
              <a:t>2013/4/18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34257-D81B-46D4-93EB-02A826B1A77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882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8A337-8CC6-4B12-BE49-AA7CAD963988}" type="datetimeFigureOut">
              <a:rPr lang="zh-TW" altLang="en-US" smtClean="0"/>
              <a:t>2013/4/18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34257-D81B-46D4-93EB-02A826B1A77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4605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8A337-8CC6-4B12-BE49-AA7CAD963988}" type="datetimeFigureOut">
              <a:rPr lang="zh-TW" altLang="en-US" smtClean="0"/>
              <a:t>2013/4/18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34257-D81B-46D4-93EB-02A826B1A77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6850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8A337-8CC6-4B12-BE49-AA7CAD963988}" type="datetimeFigureOut">
              <a:rPr lang="zh-TW" altLang="en-US" smtClean="0"/>
              <a:t>2013/4/18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34257-D81B-46D4-93EB-02A826B1A77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8175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8A337-8CC6-4B12-BE49-AA7CAD963988}" type="datetimeFigureOut">
              <a:rPr lang="zh-TW" altLang="en-US" smtClean="0"/>
              <a:t>2013/4/18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34257-D81B-46D4-93EB-02A826B1A77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8315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8A337-8CC6-4B12-BE49-AA7CAD963988}" type="datetimeFigureOut">
              <a:rPr lang="zh-TW" altLang="en-US" smtClean="0"/>
              <a:t>2013/4/18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34257-D81B-46D4-93EB-02A826B1A77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2501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8A337-8CC6-4B12-BE49-AA7CAD963988}" type="datetimeFigureOut">
              <a:rPr lang="zh-TW" altLang="en-US" smtClean="0"/>
              <a:t>2013/4/18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34257-D81B-46D4-93EB-02A826B1A77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3357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 descr="D:\李國光\教材\SASD\物件導向系統分析與設計實作個案與教材\便當王\9便當王_使用案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776"/>
            <a:ext cx="8892480" cy="3527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直線接點 4"/>
          <p:cNvCxnSpPr/>
          <p:nvPr/>
        </p:nvCxnSpPr>
        <p:spPr>
          <a:xfrm>
            <a:off x="683568" y="3933056"/>
            <a:ext cx="8136904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接點 6"/>
          <p:cNvCxnSpPr/>
          <p:nvPr/>
        </p:nvCxnSpPr>
        <p:spPr>
          <a:xfrm>
            <a:off x="683568" y="4437112"/>
            <a:ext cx="8136904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/>
          <p:cNvCxnSpPr/>
          <p:nvPr/>
        </p:nvCxnSpPr>
        <p:spPr>
          <a:xfrm>
            <a:off x="683568" y="4941168"/>
            <a:ext cx="1296144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731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42" name="Picture 2" descr="D:\李國光\教材\SASD\物件導向系統分析與設計實作個案與教材\便當王\18便當王_使用案例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42" y="980728"/>
            <a:ext cx="8721151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70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1266" name="Picture 2" descr="D:\李國光\教材\SASD\物件導向系統分析與設計實作個案與教材\便當王\19便當王_使用案例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46" y="1268760"/>
            <a:ext cx="8528396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097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2290" name="Picture 2" descr="D:\李國光\教材\SASD\物件導向系統分析與設計實作個案與教材\便當王\20便當王_使用案例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09" y="1268760"/>
            <a:ext cx="8585847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直線接點 3"/>
          <p:cNvCxnSpPr/>
          <p:nvPr/>
        </p:nvCxnSpPr>
        <p:spPr>
          <a:xfrm>
            <a:off x="611560" y="2420888"/>
            <a:ext cx="115212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接點 4"/>
          <p:cNvCxnSpPr/>
          <p:nvPr/>
        </p:nvCxnSpPr>
        <p:spPr>
          <a:xfrm>
            <a:off x="611560" y="3140968"/>
            <a:ext cx="115212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接點 5"/>
          <p:cNvCxnSpPr/>
          <p:nvPr/>
        </p:nvCxnSpPr>
        <p:spPr>
          <a:xfrm>
            <a:off x="611560" y="4221088"/>
            <a:ext cx="18002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003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3314" name="Picture 2" descr="D:\李國光\教材\SASD\物件導向系統分析與設計實作個案與教材\便當王\21便當王_使用案例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8824194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直線接點 3"/>
          <p:cNvCxnSpPr/>
          <p:nvPr/>
        </p:nvCxnSpPr>
        <p:spPr>
          <a:xfrm>
            <a:off x="5220072" y="2060848"/>
            <a:ext cx="158417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7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 descr="D:\李國光\教材\SASD\物件導向系統分析與設計實作個案與教材\便當王\10便當王_使用案例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7931287" cy="482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直線接點 3"/>
          <p:cNvCxnSpPr/>
          <p:nvPr/>
        </p:nvCxnSpPr>
        <p:spPr>
          <a:xfrm>
            <a:off x="6084168" y="1628800"/>
            <a:ext cx="230425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接點 6"/>
          <p:cNvCxnSpPr/>
          <p:nvPr/>
        </p:nvCxnSpPr>
        <p:spPr>
          <a:xfrm>
            <a:off x="1187624" y="1628800"/>
            <a:ext cx="115212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/>
          <p:cNvCxnSpPr/>
          <p:nvPr/>
        </p:nvCxnSpPr>
        <p:spPr>
          <a:xfrm>
            <a:off x="1187624" y="1916832"/>
            <a:ext cx="115212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735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4" name="Picture 2" descr="D:\李國光\教材\SASD\物件導向系統分析與設計實作個案與教材\便當王\11便當王_使用案例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8434134" cy="499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直線接點 3"/>
          <p:cNvCxnSpPr/>
          <p:nvPr/>
        </p:nvCxnSpPr>
        <p:spPr>
          <a:xfrm>
            <a:off x="4932040" y="5085184"/>
            <a:ext cx="302433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491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098" name="Picture 2" descr="D:\李國光\教材\SASD\物件導向系統分析與設計實作個案與教材\便當王\12便當王_使用案例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8461785" cy="4939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直線接點 3"/>
          <p:cNvCxnSpPr/>
          <p:nvPr/>
        </p:nvCxnSpPr>
        <p:spPr>
          <a:xfrm>
            <a:off x="871789" y="1340768"/>
            <a:ext cx="564442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60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122" name="Picture 2" descr="D:\李國光\教材\SASD\物件導向系統分析與設計實作個案與教材\便當王\13便當王_使用案例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0728"/>
            <a:ext cx="8163019" cy="5020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直線接點 3"/>
          <p:cNvCxnSpPr/>
          <p:nvPr/>
        </p:nvCxnSpPr>
        <p:spPr>
          <a:xfrm>
            <a:off x="4355976" y="1628800"/>
            <a:ext cx="4176464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接點 5"/>
          <p:cNvCxnSpPr/>
          <p:nvPr/>
        </p:nvCxnSpPr>
        <p:spPr>
          <a:xfrm>
            <a:off x="971600" y="1916374"/>
            <a:ext cx="756084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/>
          <p:cNvCxnSpPr/>
          <p:nvPr/>
        </p:nvCxnSpPr>
        <p:spPr>
          <a:xfrm>
            <a:off x="971600" y="2204864"/>
            <a:ext cx="604867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/>
          <p:cNvCxnSpPr/>
          <p:nvPr/>
        </p:nvCxnSpPr>
        <p:spPr>
          <a:xfrm>
            <a:off x="2771800" y="3429000"/>
            <a:ext cx="115212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/>
        </p:nvCxnSpPr>
        <p:spPr>
          <a:xfrm>
            <a:off x="2051720" y="4077072"/>
            <a:ext cx="115212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>
            <a:off x="2051720" y="4725144"/>
            <a:ext cx="115212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>
            <a:off x="2771800" y="5373216"/>
            <a:ext cx="115212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/>
        </p:nvCxnSpPr>
        <p:spPr>
          <a:xfrm>
            <a:off x="1619672" y="6021288"/>
            <a:ext cx="115212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156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146" name="Picture 2" descr="D:\李國光\教材\SASD\物件導向系統分析與設計實作個案與教材\便當王\14便當王_使用案例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8285539" cy="4920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直線接點 3"/>
          <p:cNvCxnSpPr/>
          <p:nvPr/>
        </p:nvCxnSpPr>
        <p:spPr>
          <a:xfrm>
            <a:off x="4211960" y="2708920"/>
            <a:ext cx="403244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接點 5"/>
          <p:cNvCxnSpPr/>
          <p:nvPr/>
        </p:nvCxnSpPr>
        <p:spPr>
          <a:xfrm>
            <a:off x="899592" y="3140968"/>
            <a:ext cx="511256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/>
          <p:cNvCxnSpPr/>
          <p:nvPr/>
        </p:nvCxnSpPr>
        <p:spPr>
          <a:xfrm>
            <a:off x="3275856" y="5589240"/>
            <a:ext cx="439248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241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170" name="Picture 2" descr="D:\李國光\教材\SASD\物件導向系統分析與設計實作個案與教材\便當王\15便當王_使用案例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8704577" cy="5386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4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194" name="Picture 2" descr="D:\李國光\教材\SASD\物件導向系統分析與設計實作個案與教材\便當王\16便當王_使用案例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8765551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159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218" name="Picture 2" descr="D:\李國光\教材\SASD\物件導向系統分析與設計實作個案與教材\便當王\17便當王_使用案例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8715145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780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0</Words>
  <Application>Microsoft Office PowerPoint</Application>
  <PresentationFormat>如螢幕大小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4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5</cp:revision>
  <dcterms:created xsi:type="dcterms:W3CDTF">2013-01-27T12:31:13Z</dcterms:created>
  <dcterms:modified xsi:type="dcterms:W3CDTF">2013-04-18T01:38:48Z</dcterms:modified>
</cp:coreProperties>
</file>